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AB4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4660"/>
  </p:normalViewPr>
  <p:slideViewPr>
    <p:cSldViewPr>
      <p:cViewPr>
        <p:scale>
          <a:sx n="70" d="100"/>
          <a:sy n="70" d="100"/>
        </p:scale>
        <p:origin x="-104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B9A36-E80B-495B-BD9B-FC8CE21C4275}" type="datetimeFigureOut">
              <a:rPr lang="en-ZA" smtClean="0"/>
              <a:pPr/>
              <a:t>2013/11/20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77F78-0DEF-4CDF-BD70-48CF0B67C85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676387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23DC-DE3C-439D-B283-CE9B66168E03}" type="datetimeFigureOut">
              <a:rPr lang="en-ZA" smtClean="0"/>
              <a:pPr/>
              <a:t>2013/11/20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411056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23DC-DE3C-439D-B283-CE9B66168E03}" type="datetimeFigureOut">
              <a:rPr lang="en-ZA" smtClean="0"/>
              <a:pPr/>
              <a:t>2013/11/20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404309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23DC-DE3C-439D-B283-CE9B66168E03}" type="datetimeFigureOut">
              <a:rPr lang="en-ZA" smtClean="0"/>
              <a:pPr/>
              <a:t>2013/11/20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7558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23DC-DE3C-439D-B283-CE9B66168E03}" type="datetimeFigureOut">
              <a:rPr lang="en-ZA" smtClean="0"/>
              <a:pPr/>
              <a:t>2013/11/20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118587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23DC-DE3C-439D-B283-CE9B66168E03}" type="datetimeFigureOut">
              <a:rPr lang="en-ZA" smtClean="0"/>
              <a:pPr/>
              <a:t>2013/11/20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122648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23DC-DE3C-439D-B283-CE9B66168E03}" type="datetimeFigureOut">
              <a:rPr lang="en-ZA" smtClean="0"/>
              <a:pPr/>
              <a:t>2013/11/20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490885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23DC-DE3C-439D-B283-CE9B66168E03}" type="datetimeFigureOut">
              <a:rPr lang="en-ZA" smtClean="0"/>
              <a:pPr/>
              <a:t>2013/11/20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43282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23DC-DE3C-439D-B283-CE9B66168E03}" type="datetimeFigureOut">
              <a:rPr lang="en-ZA" smtClean="0"/>
              <a:pPr/>
              <a:t>2013/11/20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31796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23DC-DE3C-439D-B283-CE9B66168E03}" type="datetimeFigureOut">
              <a:rPr lang="en-ZA" smtClean="0"/>
              <a:pPr/>
              <a:t>2013/11/20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5057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23DC-DE3C-439D-B283-CE9B66168E03}" type="datetimeFigureOut">
              <a:rPr lang="en-ZA" smtClean="0"/>
              <a:pPr/>
              <a:t>2013/11/20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92659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23DC-DE3C-439D-B283-CE9B66168E03}" type="datetimeFigureOut">
              <a:rPr lang="en-ZA" smtClean="0"/>
              <a:pPr/>
              <a:t>2013/11/20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10663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E23DC-DE3C-439D-B283-CE9B66168E03}" type="datetimeFigureOut">
              <a:rPr lang="en-ZA" smtClean="0"/>
              <a:pPr/>
              <a:t>2013/11/20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CA859-A0C5-445A-BD88-51A8948AADB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02636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548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79408"/>
            <a:ext cx="9144000" cy="4785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extBox 6"/>
          <p:cNvSpPr txBox="1"/>
          <p:nvPr/>
        </p:nvSpPr>
        <p:spPr>
          <a:xfrm>
            <a:off x="3585928" y="2718777"/>
            <a:ext cx="5558072" cy="400110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>
                <a:rot lat="0" lon="0" rev="3000000"/>
              </a:lightRig>
            </a:scene3d>
            <a:sp3d extrusionH="57150" contourW="38100" prstMaterial="flat">
              <a:bevelT w="101600" h="82550" prst="riblet"/>
              <a:bevelB prst="convex"/>
              <a:extrusionClr>
                <a:schemeClr val="bg1"/>
              </a:extrusionClr>
              <a:contourClr>
                <a:schemeClr val="tx2">
                  <a:lumMod val="60000"/>
                  <a:lumOff val="40000"/>
                </a:schemeClr>
              </a:contourClr>
            </a:sp3d>
          </a:bodyPr>
          <a:lstStyle/>
          <a:p>
            <a:pPr algn="ctr"/>
            <a:endParaRPr lang="en-ZA" sz="2000" dirty="0">
              <a:solidFill>
                <a:srgbClr val="C8AB4C"/>
              </a:solidFill>
              <a:latin typeface="Square721 BdEx B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14744" y="2786058"/>
            <a:ext cx="5429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000" b="1" dirty="0" smtClean="0"/>
              <a:t>IDSC </a:t>
            </a:r>
            <a:r>
              <a:rPr lang="en-ZA" sz="2000" b="1" dirty="0" err="1" smtClean="0"/>
              <a:t>Usergroup</a:t>
            </a:r>
            <a:r>
              <a:rPr lang="en-ZA" sz="2000" b="1" dirty="0" smtClean="0"/>
              <a:t> 2013</a:t>
            </a:r>
          </a:p>
          <a:p>
            <a:pPr algn="ctr"/>
            <a:r>
              <a:rPr lang="en-ZA" sz="2000" b="1" dirty="0" smtClean="0"/>
              <a:t>Dashboard design</a:t>
            </a:r>
            <a:endParaRPr lang="en-ZA" sz="2000" b="1" dirty="0"/>
          </a:p>
        </p:txBody>
      </p:sp>
    </p:spTree>
    <p:extLst>
      <p:ext uri="{BB962C8B-B14F-4D97-AF65-F5344CB8AC3E}">
        <p14:creationId xmlns="" xmlns:p14="http://schemas.microsoft.com/office/powerpoint/2010/main" val="3160953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/>
            </a:r>
            <a:br>
              <a:rPr lang="en-ZA" dirty="0" smtClean="0"/>
            </a:br>
            <a:r>
              <a:rPr lang="en-ZA" b="1" dirty="0" smtClean="0"/>
              <a:t>LAYOUT</a:t>
            </a:r>
            <a:r>
              <a:rPr lang="en-ZA" b="1" dirty="0" smtClean="0"/>
              <a:t/>
            </a:r>
            <a:br>
              <a:rPr lang="en-ZA" b="1" dirty="0" smtClean="0"/>
            </a:b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428736"/>
            <a:ext cx="8229600" cy="4311649"/>
          </a:xfrm>
        </p:spPr>
        <p:txBody>
          <a:bodyPr>
            <a:normAutofit/>
          </a:bodyPr>
          <a:lstStyle/>
          <a:p>
            <a:r>
              <a:rPr lang="en-ZA" dirty="0" smtClean="0"/>
              <a:t>User friendly</a:t>
            </a:r>
          </a:p>
          <a:p>
            <a:pPr lvl="1"/>
            <a:r>
              <a:rPr lang="en-ZA" dirty="0" smtClean="0"/>
              <a:t>Logical data clusters</a:t>
            </a:r>
          </a:p>
          <a:p>
            <a:pPr lvl="1"/>
            <a:r>
              <a:rPr lang="en-ZA" dirty="0" smtClean="0"/>
              <a:t>Layers</a:t>
            </a:r>
          </a:p>
          <a:p>
            <a:r>
              <a:rPr lang="en-ZA" dirty="0" smtClean="0"/>
              <a:t>User driven</a:t>
            </a:r>
          </a:p>
          <a:p>
            <a:pPr lvl="1"/>
            <a:r>
              <a:rPr lang="en-ZA" dirty="0" smtClean="0"/>
              <a:t>Match between user level/type and data</a:t>
            </a:r>
          </a:p>
          <a:p>
            <a:pPr lvl="1"/>
            <a:r>
              <a:rPr lang="en-ZA" dirty="0" smtClean="0"/>
              <a:t>Need for data</a:t>
            </a:r>
          </a:p>
          <a:p>
            <a:r>
              <a:rPr lang="en-ZA" dirty="0" smtClean="0"/>
              <a:t>User diversity</a:t>
            </a:r>
          </a:p>
          <a:p>
            <a:pPr lvl="1"/>
            <a:r>
              <a:rPr lang="en-ZA" dirty="0" smtClean="0"/>
              <a:t>Executive to administrative</a:t>
            </a:r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35659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605" y="0"/>
            <a:ext cx="95717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23462" y="2852936"/>
            <a:ext cx="5925007" cy="115212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en-ZA" sz="19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ZA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095" y="188640"/>
            <a:ext cx="2324675" cy="5539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ZA" sz="3000" b="1" dirty="0" smtClean="0"/>
              <a:t>I Thank you</a:t>
            </a:r>
            <a:endParaRPr lang="en-ZA" sz="3000" b="1" dirty="0"/>
          </a:p>
        </p:txBody>
      </p:sp>
    </p:spTree>
    <p:extLst>
      <p:ext uri="{BB962C8B-B14F-4D97-AF65-F5344CB8AC3E}">
        <p14:creationId xmlns="" xmlns:p14="http://schemas.microsoft.com/office/powerpoint/2010/main" val="275040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2989</TotalTime>
  <Words>30</Words>
  <Application>Microsoft Office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 LAYOUT </vt:lpstr>
      <vt:lpstr>Slide 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Madisha, Thabo</dc:creator>
  <cp:lastModifiedBy>Prof Mulder</cp:lastModifiedBy>
  <cp:revision>55</cp:revision>
  <cp:lastPrinted>2013-07-23T13:48:59Z</cp:lastPrinted>
  <dcterms:created xsi:type="dcterms:W3CDTF">2011-10-05T09:38:13Z</dcterms:created>
  <dcterms:modified xsi:type="dcterms:W3CDTF">2013-11-20T22:09:39Z</dcterms:modified>
</cp:coreProperties>
</file>